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ance armstr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33" y="1629121"/>
            <a:ext cx="3723788" cy="384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rry bo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383" y="778210"/>
            <a:ext cx="28575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445" y="1648496"/>
            <a:ext cx="37242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10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Garamond</vt:lpstr>
      <vt:lpstr>Savon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wchapman</dc:creator>
  <cp:lastModifiedBy>wchapman</cp:lastModifiedBy>
  <cp:revision>1</cp:revision>
  <dcterms:created xsi:type="dcterms:W3CDTF">2017-01-31T15:57:02Z</dcterms:created>
  <dcterms:modified xsi:type="dcterms:W3CDTF">2017-01-31T16:01:09Z</dcterms:modified>
</cp:coreProperties>
</file>