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27CC6-64A0-4E43-84AD-C26393A3F15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0BCE4-24E4-48DD-9BF5-CADABE653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1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0BCE4-24E4-48DD-9BF5-CADABE6532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30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77BA-57FC-4647-9AD0-2A5815A728B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C0F44-A2F2-4A20-BEC2-7291C55013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77BA-57FC-4647-9AD0-2A5815A728B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0F44-A2F2-4A20-BEC2-7291C5501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77BA-57FC-4647-9AD0-2A5815A728B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0F44-A2F2-4A20-BEC2-7291C5501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77BA-57FC-4647-9AD0-2A5815A728B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0F44-A2F2-4A20-BEC2-7291C5501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77BA-57FC-4647-9AD0-2A5815A728B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0F44-A2F2-4A20-BEC2-7291C55013C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77BA-57FC-4647-9AD0-2A5815A728B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0F44-A2F2-4A20-BEC2-7291C55013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77BA-57FC-4647-9AD0-2A5815A728B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0F44-A2F2-4A20-BEC2-7291C55013C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77BA-57FC-4647-9AD0-2A5815A728B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0F44-A2F2-4A20-BEC2-7291C5501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77BA-57FC-4647-9AD0-2A5815A728B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0F44-A2F2-4A20-BEC2-7291C5501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77BA-57FC-4647-9AD0-2A5815A728B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0F44-A2F2-4A20-BEC2-7291C5501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77BA-57FC-4647-9AD0-2A5815A728B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0F44-A2F2-4A20-BEC2-7291C5501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23A77BA-57FC-4647-9AD0-2A5815A728B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5EC0F44-A2F2-4A20-BEC2-7291C55013C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world-war-ii/rosie-the-rivet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Close Reading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…with pictures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43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0"/>
            <a:ext cx="5711824" cy="850900"/>
          </a:xfrm>
        </p:spPr>
        <p:txBody>
          <a:bodyPr/>
          <a:lstStyle/>
          <a:p>
            <a:r>
              <a:rPr lang="en-US" sz="4800" dirty="0" smtClean="0"/>
              <a:t>Glimpse One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679576" y="6096000"/>
            <a:ext cx="5711824" cy="533400"/>
          </a:xfrm>
        </p:spPr>
        <p:txBody>
          <a:bodyPr/>
          <a:lstStyle/>
          <a:p>
            <a:r>
              <a:rPr lang="en-US" dirty="0" smtClean="0"/>
              <a:t>“Rosie the Riveter” Norman Rockwell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800" y="838200"/>
            <a:ext cx="370840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4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79576" y="76200"/>
            <a:ext cx="5711824" cy="774700"/>
          </a:xfrm>
        </p:spPr>
        <p:txBody>
          <a:bodyPr/>
          <a:lstStyle/>
          <a:p>
            <a:r>
              <a:rPr lang="en-US" sz="4800" dirty="0" smtClean="0"/>
              <a:t>Glimpse Two</a:t>
            </a:r>
            <a:endParaRPr lang="en-US" sz="4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679576" y="6007100"/>
            <a:ext cx="5711824" cy="336550"/>
          </a:xfrm>
        </p:spPr>
        <p:txBody>
          <a:bodyPr/>
          <a:lstStyle/>
          <a:p>
            <a:r>
              <a:rPr lang="en-US" dirty="0" smtClean="0"/>
              <a:t>“Rosie the Riveter” Norman Rockwell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800" y="850900"/>
            <a:ext cx="370840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32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Second Image</a:t>
            </a:r>
            <a:endParaRPr lang="en-US" dirty="0"/>
          </a:p>
        </p:txBody>
      </p:sp>
      <p:pic>
        <p:nvPicPr>
          <p:cNvPr id="1026" name="Picture 2" descr="http://1.bp.blogspot.com/-ZzGCyQ6knlk/UJU_1D6d1HI/AAAAAAAAD0w/DT7yryGJVNk/s1600/prophet-isaiah-wg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046863"/>
            <a:ext cx="4959725" cy="504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3"/>
          <p:cNvSpPr txBox="1">
            <a:spLocks/>
          </p:cNvSpPr>
          <p:nvPr/>
        </p:nvSpPr>
        <p:spPr>
          <a:xfrm>
            <a:off x="2136776" y="6000750"/>
            <a:ext cx="4956549" cy="4000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sz="2000" dirty="0" smtClean="0"/>
              <a:t>“Prophet Isaiah” Michelangelo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338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Perspective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1600201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www.history.com/topics/world-war-ii/rosie-the-riveter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3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ustom 2">
      <a:majorFont>
        <a:latin typeface="Segoe UI Semibold"/>
        <a:ea typeface=""/>
        <a:cs typeface=""/>
      </a:majorFont>
      <a:minorFont>
        <a:latin typeface="Microsoft PhagsPa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43</TotalTime>
  <Words>37</Words>
  <Application>Microsoft Office PowerPoint</Application>
  <PresentationFormat>On-screen Show (4:3)</PresentationFormat>
  <Paragraphs>11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Executive</vt:lpstr>
      <vt:lpstr>Close Reading</vt:lpstr>
      <vt:lpstr>Glimpse One</vt:lpstr>
      <vt:lpstr>Glimpse Two</vt:lpstr>
      <vt:lpstr>Second Image</vt:lpstr>
      <vt:lpstr>New Perspective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Close Reading</dc:title>
  <dc:creator>wchapman</dc:creator>
  <cp:lastModifiedBy>wchapman</cp:lastModifiedBy>
  <cp:revision>8</cp:revision>
  <dcterms:created xsi:type="dcterms:W3CDTF">2014-08-22T15:59:27Z</dcterms:created>
  <dcterms:modified xsi:type="dcterms:W3CDTF">2014-08-22T16:43:20Z</dcterms:modified>
</cp:coreProperties>
</file>