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PqDwj35fO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Close Reading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Underline/define unknown words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Rhyme Scheme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Small Groups Split Up for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5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accent1"/>
                </a:solidFill>
                <a:hlinkClick r:id="rId2"/>
              </a:rPr>
              <a:t>Synopsis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467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Custom 1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</TotalTime>
  <Words>17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Garamond</vt:lpstr>
      <vt:lpstr>Microsoft PhagsPa</vt:lpstr>
      <vt:lpstr>Segoe Print</vt:lpstr>
      <vt:lpstr>Savon</vt:lpstr>
      <vt:lpstr>Close Reading Poetry</vt:lpstr>
      <vt:lpstr>Readings…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 Poetry</dc:title>
  <dc:creator>wchapman</dc:creator>
  <cp:lastModifiedBy>wchapman</cp:lastModifiedBy>
  <cp:revision>1</cp:revision>
  <dcterms:created xsi:type="dcterms:W3CDTF">2016-09-01T18:25:28Z</dcterms:created>
  <dcterms:modified xsi:type="dcterms:W3CDTF">2016-09-01T18:34:48Z</dcterms:modified>
</cp:coreProperties>
</file>