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67256-C789-4D8D-B943-DFAFF23AA40F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95AE2EF-806D-4681-B73B-102248AFC9C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67256-C789-4D8D-B943-DFAFF23AA40F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AE2EF-806D-4681-B73B-102248AFC9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67256-C789-4D8D-B943-DFAFF23AA40F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AE2EF-806D-4681-B73B-102248AFC9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67256-C789-4D8D-B943-DFAFF23AA40F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AE2EF-806D-4681-B73B-102248AFC9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67256-C789-4D8D-B943-DFAFF23AA40F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AE2EF-806D-4681-B73B-102248AFC9C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67256-C789-4D8D-B943-DFAFF23AA40F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AE2EF-806D-4681-B73B-102248AFC9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67256-C789-4D8D-B943-DFAFF23AA40F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AE2EF-806D-4681-B73B-102248AFC9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67256-C789-4D8D-B943-DFAFF23AA40F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AE2EF-806D-4681-B73B-102248AFC9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67256-C789-4D8D-B943-DFAFF23AA40F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AE2EF-806D-4681-B73B-102248AFC9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67256-C789-4D8D-B943-DFAFF23AA40F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AE2EF-806D-4681-B73B-102248AFC9C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67256-C789-4D8D-B943-DFAFF23AA40F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AE2EF-806D-4681-B73B-102248AFC9C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4767256-C789-4D8D-B943-DFAFF23AA40F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95AE2EF-806D-4681-B73B-102248AFC9C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ZeE-bn5GS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Internal and External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Conflict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524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Watch this Video…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https://www.youtube.com/watch?v=MZeE-bn5GSk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7503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Custom 6">
      <a:majorFont>
        <a:latin typeface="Segoe Print"/>
        <a:ea typeface=""/>
        <a:cs typeface=""/>
      </a:majorFont>
      <a:minorFont>
        <a:latin typeface="Microsoft PhagsPa"/>
        <a:ea typeface=""/>
        <a:cs typeface="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</TotalTime>
  <Words>11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Apothecary</vt:lpstr>
      <vt:lpstr>Conflict</vt:lpstr>
      <vt:lpstr>Watch this Video…</vt:lpstr>
    </vt:vector>
  </TitlesOfParts>
  <Company>Wake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Conflict</dc:title>
  <dc:creator>wchapman</dc:creator>
  <cp:lastModifiedBy>wchapman</cp:lastModifiedBy>
  <cp:revision>2</cp:revision>
  <dcterms:created xsi:type="dcterms:W3CDTF">2015-08-31T20:12:18Z</dcterms:created>
  <dcterms:modified xsi:type="dcterms:W3CDTF">2015-08-31T20:14:35Z</dcterms:modified>
</cp:coreProperties>
</file>