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ifenthuziast.com/wp-content/uploads/2014/11/happiness-is-a-cho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0" y="130589"/>
            <a:ext cx="4364941" cy="290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93/f0/67/93f06776d2504e6c2efd1d63be8dd13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0" y="2665926"/>
            <a:ext cx="3939705" cy="243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736x/18/9a/5d/189a5dc4ddeeeb2160cd5e67b0b25a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614" y="2033011"/>
            <a:ext cx="2703530" cy="338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083380" y="370918"/>
            <a:ext cx="4790941" cy="363441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mtClean="0"/>
              <a:t>“happiness is like a butterfly, the more you chase it, the more it will evade you, but if you notice the other things around you, it will gently come and sit on your shoulder.”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2027" y="5412218"/>
            <a:ext cx="9905998" cy="1905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latin typeface="Segoe Script" panose="020B0504020000000003" pitchFamily="34" charset="0"/>
              </a:rPr>
              <a:t>Which of these depicts happiness the best?</a:t>
            </a:r>
            <a:endParaRPr lang="en-US" sz="4400" b="1" dirty="0">
              <a:latin typeface="Segoe Script" panose="020B05040200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496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Custom 1">
      <a:majorFont>
        <a:latin typeface="Segoe Print"/>
        <a:ea typeface=""/>
        <a:cs typeface=""/>
      </a:majorFont>
      <a:minorFont>
        <a:latin typeface="Microsoft PhagsPa"/>
        <a:ea typeface=""/>
        <a:cs typeface="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225</TotalTime>
  <Words>48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Microsoft PhagsPa</vt:lpstr>
      <vt:lpstr>Segoe Print</vt:lpstr>
      <vt:lpstr>Segoe Script</vt:lpstr>
      <vt:lpstr>Mesh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wchapman</dc:creator>
  <cp:lastModifiedBy>wchapman</cp:lastModifiedBy>
  <cp:revision>3</cp:revision>
  <dcterms:created xsi:type="dcterms:W3CDTF">2017-05-01T17:44:56Z</dcterms:created>
  <dcterms:modified xsi:type="dcterms:W3CDTF">2017-05-08T11:57:03Z</dcterms:modified>
</cp:coreProperties>
</file>