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4E9B6F-ECED-46CF-A3ED-29E689B3EB8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23803A0-27C9-4888-BD59-19FA266716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“The Scarlet Ibis”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Story Information and Visuals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1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76200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you think this story will be about based on the picture you see here?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457200"/>
            <a:ext cx="7498080" cy="3700272"/>
          </a:xfrm>
        </p:spPr>
      </p:pic>
    </p:spTree>
    <p:extLst>
      <p:ext uri="{BB962C8B-B14F-4D97-AF65-F5344CB8AC3E}">
        <p14:creationId xmlns:p14="http://schemas.microsoft.com/office/powerpoint/2010/main" val="383274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038600" cy="3886200"/>
          </a:xfrm>
        </p:spPr>
        <p:txBody>
          <a:bodyPr/>
          <a:lstStyle/>
          <a:p>
            <a:r>
              <a:rPr lang="en-US" dirty="0" smtClean="0"/>
              <a:t>American South</a:t>
            </a:r>
          </a:p>
          <a:p>
            <a:r>
              <a:rPr lang="en-US" dirty="0" smtClean="0"/>
              <a:t>1918 World War I just ended</a:t>
            </a:r>
            <a:endParaRPr lang="en-US" dirty="0"/>
          </a:p>
        </p:txBody>
      </p:sp>
      <p:pic>
        <p:nvPicPr>
          <p:cNvPr id="1026" name="Picture 2" descr="http://1.bp.blogspot.com/-y_XOq62_7sw/TeL3bq_1OQI/AAAAAAAADRs/l7lU1JK1etg/s1600/us_sou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28194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eepages.genealogy.rootsweb.ancestry.com/~beckwith/jessee/Img/harold_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77887"/>
            <a:ext cx="2980199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bleeding tree”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276600" cy="3886200"/>
          </a:xfrm>
        </p:spPr>
        <p:txBody>
          <a:bodyPr/>
          <a:lstStyle/>
          <a:p>
            <a:r>
              <a:rPr lang="en-US" dirty="0" smtClean="0"/>
              <a:t>the bleeding tree—where the scarlet ibis is found </a:t>
            </a:r>
          </a:p>
          <a:p>
            <a:r>
              <a:rPr lang="en-US" dirty="0"/>
              <a:t>t</a:t>
            </a:r>
            <a:r>
              <a:rPr lang="en-US" dirty="0" smtClean="0"/>
              <a:t>he blooms on the tree look as if they are bleeding.</a:t>
            </a:r>
            <a:endParaRPr lang="en-US" dirty="0"/>
          </a:p>
        </p:txBody>
      </p:sp>
      <p:pic>
        <p:nvPicPr>
          <p:cNvPr id="2050" name="Picture 2" descr="http://wallpapersncovers.com/wp-content/uploads/2015/07/Pink-Bleeding-Heart-Farm-HD-Wallpapers-For-Smart-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6" y="685800"/>
            <a:ext cx="2590800" cy="22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s.photodeck.com/5f8a221e-1baa-11e1-9687-7b9c2d83d4b5/bleeding%20heart_1854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3429000" cy="22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scarlet ibis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419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exotic bird typically found in northern south America/Brazil and very deep South (rarely)</a:t>
            </a:r>
          </a:p>
          <a:p>
            <a:r>
              <a:rPr lang="en-US" dirty="0" smtClean="0"/>
              <a:t>it is not typically seen in the US much less north of Florida</a:t>
            </a:r>
          </a:p>
          <a:p>
            <a:r>
              <a:rPr lang="en-US" dirty="0" smtClean="0"/>
              <a:t>in captivity it can lose the deep red color of its feathers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entral symbol of the story</a:t>
            </a:r>
            <a:endParaRPr lang="en-US" dirty="0"/>
          </a:p>
        </p:txBody>
      </p:sp>
      <p:pic>
        <p:nvPicPr>
          <p:cNvPr id="3074" name="Picture 2" descr="http://www.birdwallpapers.com/content/images/big_bird_img/1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3215837" cy="29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2.fanpop.com/image/photos/11600000/The-Scarlet-Ibis-red-11660673-787-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08" y="2895600"/>
            <a:ext cx="229221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58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6">
      <a:majorFont>
        <a:latin typeface="Segoe Print"/>
        <a:ea typeface=""/>
        <a:cs typeface=""/>
      </a:majorFont>
      <a:minorFont>
        <a:latin typeface="Microsoft PhagsP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</TotalTime>
  <Words>108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“The Scarlet Ibis” </vt:lpstr>
      <vt:lpstr>What do you think this story will be about based on the picture you see here?</vt:lpstr>
      <vt:lpstr>Setting</vt:lpstr>
      <vt:lpstr>“the bleeding tree”</vt:lpstr>
      <vt:lpstr>the scarlet ibis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Scarlet Ibis” </dc:title>
  <dc:creator>wchapman</dc:creator>
  <cp:lastModifiedBy>wchapman</cp:lastModifiedBy>
  <cp:revision>4</cp:revision>
  <dcterms:created xsi:type="dcterms:W3CDTF">2015-09-02T19:24:57Z</dcterms:created>
  <dcterms:modified xsi:type="dcterms:W3CDTF">2015-09-02T19:48:45Z</dcterms:modified>
</cp:coreProperties>
</file>