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A4E6020-50C6-4818-8E7F-415A66B73F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17197CB-7506-4467-BF37-37ED09C21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chapman@wcpss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schapmanswebsite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 the Teacher Night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 Parents!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7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0"/>
            <a:ext cx="6965245" cy="13342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little about Mrs. Chapman…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49331"/>
            <a:ext cx="7391400" cy="38180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Meredith graduate, National Board Certified </a:t>
            </a:r>
          </a:p>
          <a:p>
            <a:r>
              <a:rPr lang="en-US" dirty="0" smtClean="0"/>
              <a:t>mother </a:t>
            </a:r>
            <a:r>
              <a:rPr lang="en-US" dirty="0"/>
              <a:t>of a </a:t>
            </a:r>
            <a:r>
              <a:rPr lang="en-US" dirty="0" smtClean="0"/>
              <a:t>5 </a:t>
            </a:r>
            <a:r>
              <a:rPr lang="en-US" dirty="0"/>
              <a:t>year old and a </a:t>
            </a:r>
            <a:r>
              <a:rPr lang="en-US" dirty="0" smtClean="0"/>
              <a:t>12 </a:t>
            </a:r>
            <a:r>
              <a:rPr lang="en-US" dirty="0"/>
              <a:t>month old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his is my 10</a:t>
            </a:r>
            <a:r>
              <a:rPr lang="en-US" baseline="30000" dirty="0" smtClean="0"/>
              <a:t>th</a:t>
            </a:r>
            <a:r>
              <a:rPr lang="en-US" dirty="0" smtClean="0"/>
              <a:t> year </a:t>
            </a:r>
            <a:endParaRPr lang="en-US" dirty="0"/>
          </a:p>
          <a:p>
            <a:r>
              <a:rPr lang="en-US" dirty="0" smtClean="0"/>
              <a:t>English Department Co-Chair </a:t>
            </a:r>
          </a:p>
          <a:p>
            <a:r>
              <a:rPr lang="en-US" dirty="0"/>
              <a:t>Yearbook </a:t>
            </a:r>
            <a:r>
              <a:rPr lang="en-US" dirty="0" smtClean="0"/>
              <a:t>Adviser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wchapman@wcpss.net</a:t>
            </a:r>
            <a:endParaRPr lang="en-US" dirty="0" smtClean="0"/>
          </a:p>
          <a:p>
            <a:r>
              <a:rPr lang="en-US" dirty="0" smtClean="0"/>
              <a:t>weekly </a:t>
            </a:r>
            <a:r>
              <a:rPr lang="en-US" dirty="0" smtClean="0"/>
              <a:t>emails/flyers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I will challenge your students!! </a:t>
            </a:r>
          </a:p>
          <a:p>
            <a:pPr lvl="1"/>
            <a:r>
              <a:rPr lang="en-US" dirty="0" smtClean="0"/>
              <a:t>Learning Experience much more valuable and meaningful than a grade!</a:t>
            </a:r>
          </a:p>
        </p:txBody>
      </p:sp>
    </p:spTree>
    <p:extLst>
      <p:ext uri="{BB962C8B-B14F-4D97-AF65-F5344CB8AC3E}">
        <p14:creationId xmlns:p14="http://schemas.microsoft.com/office/powerpoint/2010/main" val="7570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English </a:t>
            </a:r>
            <a:r>
              <a:rPr lang="en-US" dirty="0" smtClean="0"/>
              <a:t>I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 website: </a:t>
            </a:r>
            <a:r>
              <a:rPr lang="en-US" dirty="0" smtClean="0">
                <a:hlinkClick r:id="rId2"/>
              </a:rPr>
              <a:t>www.chapmanenglish.weebly.com </a:t>
            </a:r>
            <a:endParaRPr lang="en-US" dirty="0" smtClean="0"/>
          </a:p>
          <a:p>
            <a:r>
              <a:rPr lang="en-US" dirty="0" smtClean="0"/>
              <a:t>updated </a:t>
            </a:r>
            <a:r>
              <a:rPr lang="en-US" dirty="0" smtClean="0"/>
              <a:t>each day with the agenda and homework</a:t>
            </a:r>
          </a:p>
          <a:p>
            <a:pPr lvl="1"/>
            <a:r>
              <a:rPr lang="en-US" dirty="0" smtClean="0"/>
              <a:t>also houses presentations and handouts from class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 smtClean="0"/>
              <a:t>who are absent should check the website for information regarding the day’s activities.</a:t>
            </a:r>
          </a:p>
          <a:p>
            <a:r>
              <a:rPr lang="en-US" dirty="0" err="1" smtClean="0"/>
              <a:t>PowerSchool</a:t>
            </a:r>
            <a:r>
              <a:rPr lang="en-US" dirty="0" smtClean="0"/>
              <a:t> is updated on the 15</a:t>
            </a:r>
            <a:r>
              <a:rPr lang="en-US" baseline="30000" dirty="0" smtClean="0"/>
              <a:t>th</a:t>
            </a:r>
            <a:r>
              <a:rPr lang="en-US" dirty="0" smtClean="0"/>
              <a:t> and 30</a:t>
            </a:r>
            <a:r>
              <a:rPr lang="en-US" baseline="30000" dirty="0" smtClean="0"/>
              <a:t>th</a:t>
            </a:r>
            <a:r>
              <a:rPr lang="en-US" dirty="0" smtClean="0"/>
              <a:t> of every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7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Participation 15%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omework when assigned and checked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lasswork activities and participation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eminars (speaking and listening grade)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Vocabulary Skills 15%</a:t>
            </a:r>
          </a:p>
          <a:p>
            <a:pPr lvl="1"/>
            <a:r>
              <a:rPr lang="en-US" dirty="0" smtClean="0"/>
              <a:t>weekly vocabulary sentences/activity</a:t>
            </a:r>
          </a:p>
          <a:p>
            <a:pPr lvl="1"/>
            <a:r>
              <a:rPr lang="en-US" dirty="0" smtClean="0"/>
              <a:t>weekly vocabulary tests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Reading Techniques 35%</a:t>
            </a:r>
          </a:p>
          <a:p>
            <a:pPr lvl="1"/>
            <a:r>
              <a:rPr lang="en-US" dirty="0" smtClean="0"/>
              <a:t>questions/study guides </a:t>
            </a:r>
          </a:p>
          <a:p>
            <a:pPr lvl="1"/>
            <a:r>
              <a:rPr lang="en-US" dirty="0" smtClean="0"/>
              <a:t>reading quizzes </a:t>
            </a:r>
          </a:p>
          <a:p>
            <a:pPr lvl="1"/>
            <a:r>
              <a:rPr lang="en-US" dirty="0" smtClean="0"/>
              <a:t>ACE </a:t>
            </a:r>
            <a:r>
              <a:rPr lang="en-US" dirty="0" smtClean="0"/>
              <a:t>Responses/Assessments that deal with a specific text that are graded based on knowledge of text</a:t>
            </a:r>
          </a:p>
          <a:p>
            <a:pPr lvl="1"/>
            <a:r>
              <a:rPr lang="en-US" dirty="0" smtClean="0"/>
              <a:t>Seminars (read and completed pre-seminar activities)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Essay Preparation and Writing 35%</a:t>
            </a:r>
          </a:p>
          <a:p>
            <a:pPr lvl="1"/>
            <a:r>
              <a:rPr lang="en-US" dirty="0" smtClean="0"/>
              <a:t>ACE </a:t>
            </a:r>
            <a:r>
              <a:rPr lang="en-US" dirty="0" smtClean="0"/>
              <a:t>Responses/Assessments which are graded on accuracy of process </a:t>
            </a:r>
            <a:r>
              <a:rPr lang="en-US" dirty="0" smtClean="0"/>
              <a:t>and writing skills</a:t>
            </a:r>
            <a:endParaRPr lang="en-US" dirty="0" smtClean="0"/>
          </a:p>
          <a:p>
            <a:pPr lvl="1"/>
            <a:r>
              <a:rPr lang="en-US" dirty="0" smtClean="0"/>
              <a:t>brainstorming, essays, creative responses, argumentative pieces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5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Recovery Policy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838200" y="1524000"/>
            <a:ext cx="4038600" cy="525138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Below a 77% on major assignments </a:t>
            </a:r>
            <a:r>
              <a:rPr lang="en-US" dirty="0" smtClean="0"/>
              <a:t>(Reading Techniques and Essay Preparation)</a:t>
            </a:r>
          </a:p>
          <a:p>
            <a:r>
              <a:rPr lang="en-US" dirty="0" smtClean="0"/>
              <a:t>Allowed </a:t>
            </a:r>
            <a:r>
              <a:rPr lang="en-US" b="1" dirty="0" smtClean="0"/>
              <a:t>two weeks </a:t>
            </a:r>
            <a:r>
              <a:rPr lang="en-US" dirty="0" smtClean="0"/>
              <a:t>to demonstrate mastery </a:t>
            </a:r>
            <a:r>
              <a:rPr lang="en-US" b="1" dirty="0" smtClean="0"/>
              <a:t>after grade updates on the 15</a:t>
            </a:r>
            <a:r>
              <a:rPr lang="en-US" b="1" baseline="30000" dirty="0" smtClean="0"/>
              <a:t>th</a:t>
            </a:r>
            <a:r>
              <a:rPr lang="en-US" b="1" dirty="0" smtClean="0"/>
              <a:t> and 30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dirty="0" smtClean="0"/>
              <a:t>of each month</a:t>
            </a:r>
          </a:p>
          <a:p>
            <a:r>
              <a:rPr lang="en-US" dirty="0" smtClean="0"/>
              <a:t>Receive the </a:t>
            </a:r>
            <a:r>
              <a:rPr lang="en-US" b="1" dirty="0" smtClean="0"/>
              <a:t>average</a:t>
            </a:r>
            <a:r>
              <a:rPr lang="en-US" dirty="0" smtClean="0"/>
              <a:t> of the two scores (original and second attempt) as a grade for that particular assignment.</a:t>
            </a:r>
          </a:p>
          <a:p>
            <a:r>
              <a:rPr lang="en-US" dirty="0" smtClean="0"/>
              <a:t>No recovery work will be accepted </a:t>
            </a:r>
            <a:r>
              <a:rPr lang="en-US" b="1" dirty="0" smtClean="0"/>
              <a:t>during the week prior to the end of the grading period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During the Flex Period</a:t>
            </a:r>
          </a:p>
          <a:p>
            <a:r>
              <a:rPr lang="en-US" b="1" dirty="0" smtClean="0"/>
              <a:t>Your responsibility </a:t>
            </a:r>
            <a:r>
              <a:rPr lang="en-US" dirty="0" smtClean="0"/>
              <a:t>to ask me what is eligible for recovery and turn it in by the deadline.</a:t>
            </a:r>
          </a:p>
          <a:p>
            <a:r>
              <a:rPr lang="en-US" dirty="0" smtClean="0"/>
              <a:t>No vocabulary quizzes, reading quizzes, or homework</a:t>
            </a:r>
          </a:p>
          <a:p>
            <a:endParaRPr lang="en-US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9200" y="1828800"/>
            <a:ext cx="4038600" cy="260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Late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1524001"/>
            <a:ext cx="4038600" cy="480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Accepted up to </a:t>
            </a:r>
            <a:r>
              <a:rPr lang="en-US" b="1" dirty="0" smtClean="0"/>
              <a:t>1 week after the scheduled original due date.</a:t>
            </a:r>
            <a:endParaRPr lang="en-US" dirty="0" smtClean="0"/>
          </a:p>
          <a:p>
            <a:pPr lvl="0"/>
            <a:r>
              <a:rPr lang="en-US" dirty="0" smtClean="0"/>
              <a:t>Receive </a:t>
            </a:r>
            <a:r>
              <a:rPr lang="en-US" b="1" dirty="0" smtClean="0"/>
              <a:t>up to 50% of the original grade.  </a:t>
            </a:r>
          </a:p>
          <a:p>
            <a:pPr lvl="0"/>
            <a:r>
              <a:rPr lang="en-US" b="1" dirty="0" smtClean="0"/>
              <a:t>Must submit a late work form </a:t>
            </a:r>
            <a:r>
              <a:rPr lang="en-US" dirty="0" smtClean="0"/>
              <a:t>with any late assignment.  Form available on class website and in the classroom. </a:t>
            </a:r>
          </a:p>
          <a:p>
            <a:r>
              <a:rPr lang="en-US" b="1" dirty="0" smtClean="0"/>
              <a:t>Your responsibility </a:t>
            </a:r>
            <a:r>
              <a:rPr lang="en-US" dirty="0" smtClean="0"/>
              <a:t>to ask me what is eligible for late work submission and turn it in by the deadline.</a:t>
            </a:r>
          </a:p>
          <a:p>
            <a:pPr lvl="0"/>
            <a:r>
              <a:rPr lang="en-US" dirty="0" smtClean="0"/>
              <a:t>No late work will be accepted </a:t>
            </a:r>
            <a:r>
              <a:rPr lang="en-US" b="1" dirty="0" smtClean="0"/>
              <a:t>during the week prior to the end of the grading period.</a:t>
            </a:r>
          </a:p>
          <a:p>
            <a:pPr lvl="0"/>
            <a:r>
              <a:rPr lang="en-US" b="1" dirty="0" smtClean="0"/>
              <a:t>No </a:t>
            </a:r>
            <a:r>
              <a:rPr lang="en-US" b="1" dirty="0" err="1" smtClean="0"/>
              <a:t>classwork</a:t>
            </a:r>
            <a:r>
              <a:rPr lang="en-US" b="1" dirty="0" smtClean="0"/>
              <a:t> assignments or assignments which we review during class.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6800" y="1905000"/>
            <a:ext cx="4038600" cy="241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42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8646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If your student is absent…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371600"/>
            <a:ext cx="7848600" cy="2438400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Check the website! </a:t>
            </a:r>
          </a:p>
          <a:p>
            <a:pPr marL="916686" lvl="1" indent="-514350">
              <a:buFont typeface="+mj-lt"/>
              <a:buAutoNum type="romanLcPeriod"/>
            </a:pPr>
            <a:r>
              <a:rPr lang="en-US" dirty="0" smtClean="0"/>
              <a:t>They know not to ask me what they missed!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U</a:t>
            </a:r>
            <a:r>
              <a:rPr lang="en-US" dirty="0" smtClean="0"/>
              <a:t>pon return, they check the make-up work tray for anything that wasn’t </a:t>
            </a:r>
            <a:r>
              <a:rPr lang="en-US" dirty="0" smtClean="0"/>
              <a:t>posted.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ome to me during the Flex Period for clarification on assignments or to make-up quizzes or tests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0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 and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– purple but it will not come home with them</a:t>
            </a:r>
            <a:endParaRPr lang="en-US" dirty="0" smtClean="0"/>
          </a:p>
          <a:p>
            <a:r>
              <a:rPr lang="en-US" dirty="0" smtClean="0"/>
              <a:t>Supplemental Books </a:t>
            </a:r>
            <a:r>
              <a:rPr lang="en-US" dirty="0" smtClean="0"/>
              <a:t>– will come home and must be returned or replaced</a:t>
            </a:r>
          </a:p>
          <a:p>
            <a:r>
              <a:rPr lang="en-US" dirty="0" smtClean="0"/>
              <a:t>Composition Notebook</a:t>
            </a:r>
            <a:endParaRPr lang="en-US" dirty="0" smtClean="0"/>
          </a:p>
          <a:p>
            <a:r>
              <a:rPr lang="en-US" dirty="0" smtClean="0"/>
              <a:t>Post-It-Notes </a:t>
            </a:r>
            <a:r>
              <a:rPr lang="en-US" dirty="0" smtClean="0"/>
              <a:t>and Highlighters for annotation</a:t>
            </a:r>
          </a:p>
          <a:p>
            <a:r>
              <a:rPr lang="en-US" dirty="0" smtClean="0"/>
              <a:t>Clips of/Entire films</a:t>
            </a:r>
          </a:p>
        </p:txBody>
      </p:sp>
    </p:spTree>
    <p:extLst>
      <p:ext uri="{BB962C8B-B14F-4D97-AF65-F5344CB8AC3E}">
        <p14:creationId xmlns:p14="http://schemas.microsoft.com/office/powerpoint/2010/main" val="58011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09800"/>
            <a:ext cx="6965245" cy="120248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46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6">
      <a:majorFont>
        <a:latin typeface="Segoe Print"/>
        <a:ea typeface=""/>
        <a:cs typeface=""/>
      </a:majorFont>
      <a:minorFont>
        <a:latin typeface="Microsoft PhagsPa"/>
        <a:ea typeface=""/>
        <a:cs typeface="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</TotalTime>
  <Words>487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Meet the Teacher Night</vt:lpstr>
      <vt:lpstr>A little about Mrs. Chapman…</vt:lpstr>
      <vt:lpstr>English I </vt:lpstr>
      <vt:lpstr>Grading</vt:lpstr>
      <vt:lpstr>Recovery Policy</vt:lpstr>
      <vt:lpstr>Late Work</vt:lpstr>
      <vt:lpstr>If your student is absent…</vt:lpstr>
      <vt:lpstr>Textbooks and Film</vt:lpstr>
      <vt:lpstr>Questions?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 Night</dc:title>
  <dc:creator>wchapman</dc:creator>
  <cp:lastModifiedBy>wchapman</cp:lastModifiedBy>
  <cp:revision>1</cp:revision>
  <dcterms:created xsi:type="dcterms:W3CDTF">2015-09-09T15:03:16Z</dcterms:created>
  <dcterms:modified xsi:type="dcterms:W3CDTF">2015-09-09T15:08:55Z</dcterms:modified>
</cp:coreProperties>
</file>