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D542-0CC3-4F48-9762-EF660043527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7A039F-BCBF-497B-8856-A87796AD19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D542-0CC3-4F48-9762-EF660043527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039F-BCBF-497B-8856-A87796AD1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D542-0CC3-4F48-9762-EF660043527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039F-BCBF-497B-8856-A87796AD1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D542-0CC3-4F48-9762-EF660043527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039F-BCBF-497B-8856-A87796AD1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D542-0CC3-4F48-9762-EF660043527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039F-BCBF-497B-8856-A87796AD197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D542-0CC3-4F48-9762-EF660043527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039F-BCBF-497B-8856-A87796AD1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D542-0CC3-4F48-9762-EF660043527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039F-BCBF-497B-8856-A87796AD1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D542-0CC3-4F48-9762-EF660043527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039F-BCBF-497B-8856-A87796AD1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D542-0CC3-4F48-9762-EF660043527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039F-BCBF-497B-8856-A87796AD1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D542-0CC3-4F48-9762-EF660043527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039F-BCBF-497B-8856-A87796AD19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D542-0CC3-4F48-9762-EF660043527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039F-BCBF-497B-8856-A87796AD197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B8D542-0CC3-4F48-9762-EF660043527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07A039F-BCBF-497B-8856-A87796AD19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Setting and Conflict Photographs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“The Sniper”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14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Dublin, 1920s</a:t>
            </a:r>
            <a:endParaRPr lang="en-US" dirty="0"/>
          </a:p>
        </p:txBody>
      </p:sp>
      <p:sp>
        <p:nvSpPr>
          <p:cNvPr id="5" name="AutoShape 2" descr="https://s-media-cache-ak0.pinimg.com/736x/50/38/46/503846b649b6edaa70f31da62ef82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78965"/>
            <a:ext cx="5960628" cy="44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25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Liffey and Four Courts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5914465"/>
            <a:ext cx="6251007" cy="7468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Liffey: river that runs through Dublin.</a:t>
            </a:r>
          </a:p>
          <a:p>
            <a:r>
              <a:rPr lang="en-US" dirty="0" smtClean="0"/>
              <a:t>Four Courts: government buildings in Dublin</a:t>
            </a:r>
            <a:endParaRPr lang="en-US" dirty="0"/>
          </a:p>
        </p:txBody>
      </p:sp>
      <p:pic>
        <p:nvPicPr>
          <p:cNvPr id="2050" name="Picture 2" descr="http://source.southdublinlibraries.ie/bitstream/10599/5962/3/wm_Four%20Courts,%201920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1295400"/>
            <a:ext cx="7276872" cy="46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2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Modern-day Irish Republicans protesting the before the Queen of England visits.</a:t>
            </a:r>
          </a:p>
          <a:p>
            <a:r>
              <a:rPr lang="en-US" dirty="0" smtClean="0"/>
              <a:t>Republican soldiers in Dublin, 1920s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60388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351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ustom 5">
      <a:majorFont>
        <a:latin typeface="Segoe Print"/>
        <a:ea typeface=""/>
        <a:cs typeface=""/>
      </a:majorFont>
      <a:minorFont>
        <a:latin typeface="Microsoft PhagsPa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</TotalTime>
  <Words>50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“The Sniper” </vt:lpstr>
      <vt:lpstr>Dublin, 1920s</vt:lpstr>
      <vt:lpstr>The Liffey and Four Courts</vt:lpstr>
      <vt:lpstr>Republicans</vt:lpstr>
    </vt:vector>
  </TitlesOfParts>
  <Company>Wake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wchapman</dc:creator>
  <cp:lastModifiedBy>wchapman</cp:lastModifiedBy>
  <cp:revision>4</cp:revision>
  <dcterms:created xsi:type="dcterms:W3CDTF">2015-08-31T19:50:37Z</dcterms:created>
  <dcterms:modified xsi:type="dcterms:W3CDTF">2015-08-31T20:07:24Z</dcterms:modified>
</cp:coreProperties>
</file>