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3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94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08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56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231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763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39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4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1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7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6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0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6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1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02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3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Snowball Fight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Rules and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0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Your Snowball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Sift through the chapter and find what you believe to be the most important/impactful quotation. </a:t>
            </a:r>
          </a:p>
          <a:p>
            <a:r>
              <a:rPr lang="en-US" sz="2400" dirty="0" smtClean="0"/>
              <a:t>Write that quotation on your paper at the top. </a:t>
            </a:r>
          </a:p>
          <a:p>
            <a:r>
              <a:rPr lang="en-US" sz="2400" dirty="0" smtClean="0"/>
              <a:t>Put your name on your paper. </a:t>
            </a:r>
          </a:p>
          <a:p>
            <a:r>
              <a:rPr lang="en-US" sz="2400" dirty="0" smtClean="0"/>
              <a:t>Ball it up!</a:t>
            </a:r>
          </a:p>
        </p:txBody>
      </p:sp>
    </p:spTree>
    <p:extLst>
      <p:ext uri="{BB962C8B-B14F-4D97-AF65-F5344CB8AC3E}">
        <p14:creationId xmlns:p14="http://schemas.microsoft.com/office/powerpoint/2010/main" val="368336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Reponses To Snowballs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683" y="1545465"/>
            <a:ext cx="9486900" cy="513867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Throw!</a:t>
            </a:r>
          </a:p>
          <a:p>
            <a:r>
              <a:rPr lang="en-US" sz="2000" dirty="0" smtClean="0"/>
              <a:t>Unravel the snowball and </a:t>
            </a:r>
            <a:r>
              <a:rPr lang="en-US" sz="2000" b="1" dirty="0" smtClean="0"/>
              <a:t>write down the meaning </a:t>
            </a:r>
            <a:r>
              <a:rPr lang="en-US" sz="2000" dirty="0" smtClean="0"/>
              <a:t>of the quote (where the quote occurred in the text, what was going on, who was involved, etc.) </a:t>
            </a:r>
          </a:p>
          <a:p>
            <a:r>
              <a:rPr lang="en-US" sz="2000" dirty="0" smtClean="0"/>
              <a:t>Ball it back up.</a:t>
            </a:r>
          </a:p>
          <a:p>
            <a:r>
              <a:rPr lang="en-US" sz="2000" dirty="0" smtClean="0"/>
              <a:t>Throw!</a:t>
            </a:r>
          </a:p>
          <a:p>
            <a:r>
              <a:rPr lang="en-US" sz="2000" dirty="0" smtClean="0"/>
              <a:t>Unravel the snowball and </a:t>
            </a:r>
            <a:r>
              <a:rPr lang="en-US" sz="2000" b="1" dirty="0" smtClean="0"/>
              <a:t>write down the significance of the quotation </a:t>
            </a:r>
            <a:r>
              <a:rPr lang="en-US" sz="2000" dirty="0" smtClean="0"/>
              <a:t>(why is it important to the plot, chapter, characters, etc.?)</a:t>
            </a:r>
          </a:p>
          <a:p>
            <a:r>
              <a:rPr lang="en-US" sz="2000" dirty="0" smtClean="0"/>
              <a:t>Ball it back up.</a:t>
            </a:r>
          </a:p>
          <a:p>
            <a:r>
              <a:rPr lang="en-US" sz="2000" dirty="0" smtClean="0"/>
              <a:t>Throw!</a:t>
            </a:r>
          </a:p>
          <a:p>
            <a:r>
              <a:rPr lang="en-US" sz="2000" dirty="0" smtClean="0"/>
              <a:t>Unravel the snowball and </a:t>
            </a:r>
            <a:r>
              <a:rPr lang="en-US" sz="2000" b="1" dirty="0" smtClean="0"/>
              <a:t>explain</a:t>
            </a:r>
            <a:r>
              <a:rPr lang="en-US" sz="2000" dirty="0" smtClean="0"/>
              <a:t> </a:t>
            </a:r>
            <a:r>
              <a:rPr lang="en-US" sz="2000" b="1" dirty="0" smtClean="0"/>
              <a:t>how the quotation connects </a:t>
            </a:r>
            <a:r>
              <a:rPr lang="en-US" sz="2000" dirty="0" smtClean="0"/>
              <a:t>to either one of our essential questions (on board), thematic topic (also on board), or a motif (also on board)</a:t>
            </a:r>
          </a:p>
          <a:p>
            <a:r>
              <a:rPr lang="en-US" sz="2000" dirty="0" smtClean="0"/>
              <a:t>Give the snowball back to the owner. </a:t>
            </a:r>
          </a:p>
        </p:txBody>
      </p:sp>
    </p:spTree>
    <p:extLst>
      <p:ext uri="{BB962C8B-B14F-4D97-AF65-F5344CB8AC3E}">
        <p14:creationId xmlns:p14="http://schemas.microsoft.com/office/powerpoint/2010/main" val="3530562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Which quotation was most profound selection and why?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05619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176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Microsoft PhagsPa</vt:lpstr>
      <vt:lpstr>Segoe Print</vt:lpstr>
      <vt:lpstr>Wingdings 3</vt:lpstr>
      <vt:lpstr>Wisp</vt:lpstr>
      <vt:lpstr>Snowball Fight</vt:lpstr>
      <vt:lpstr>Prepare Your Snowball</vt:lpstr>
      <vt:lpstr>Reponses To Snowballs</vt:lpstr>
      <vt:lpstr>Wrap Up!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Snowball Fight</dc:title>
  <dc:creator>wchapman</dc:creator>
  <cp:lastModifiedBy>wchapman</cp:lastModifiedBy>
  <cp:revision>3</cp:revision>
  <dcterms:created xsi:type="dcterms:W3CDTF">2017-03-30T14:33:23Z</dcterms:created>
  <dcterms:modified xsi:type="dcterms:W3CDTF">2017-03-30T14:44:59Z</dcterms:modified>
</cp:coreProperties>
</file>