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5" r:id="rId2"/>
    <p:sldId id="256" r:id="rId3"/>
    <p:sldId id="266" r:id="rId4"/>
    <p:sldId id="258" r:id="rId5"/>
    <p:sldId id="257" r:id="rId6"/>
    <p:sldId id="259" r:id="rId7"/>
    <p:sldId id="260" r:id="rId8"/>
    <p:sldId id="262" r:id="rId9"/>
    <p:sldId id="263" r:id="rId10"/>
    <p:sldId id="264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207D47-BACF-49D0-B72C-68CAAEBD81A0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FDB543-26DA-454E-ACE1-FE9D205EB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7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DB543-26DA-454E-ACE1-FE9D205EB5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8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47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6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4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0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0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6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1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5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51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0ABFDC-E999-4817-9C70-8FF20C445FE3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EDA286-8296-4D90-B388-09855210B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80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island.com/" TargetMode="External"/><Relationship Id="rId2" Type="http://schemas.openxmlformats.org/officeDocument/2006/relationships/hyperlink" Target="http://www.mrschapmanswebsite.weebl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F6B8LmQOj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schapmanswebsite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II World Lit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Mrs. Chapman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71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School</a:t>
            </a:r>
          </a:p>
          <a:p>
            <a:pPr lvl="1"/>
            <a:r>
              <a:rPr lang="en-US" dirty="0" smtClean="0"/>
              <a:t>Check your grades frequently!</a:t>
            </a:r>
          </a:p>
          <a:p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www.mrschapmanswebsite.weebly.com</a:t>
            </a:r>
            <a:endParaRPr lang="en-US" dirty="0" smtClean="0"/>
          </a:p>
          <a:p>
            <a:r>
              <a:rPr lang="en-US" dirty="0" smtClean="0"/>
              <a:t>Study Island: </a:t>
            </a:r>
            <a:r>
              <a:rPr lang="en-US" dirty="0" smtClean="0">
                <a:hlinkClick r:id="rId3"/>
              </a:rPr>
              <a:t>www.studyisland.com</a:t>
            </a:r>
            <a:endParaRPr lang="en-US" dirty="0" smtClean="0"/>
          </a:p>
          <a:p>
            <a:r>
              <a:rPr lang="en-US" dirty="0" smtClean="0"/>
              <a:t>Office Hours: Thursdays 2:30-3:30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 little mind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911 Call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614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website: </a:t>
            </a:r>
            <a:r>
              <a:rPr lang="en-US" dirty="0" smtClean="0">
                <a:hlinkClick r:id="rId2"/>
              </a:rPr>
              <a:t>www.mrschapmanswebsite.weebly.com</a:t>
            </a:r>
            <a:endParaRPr lang="en-US" dirty="0" smtClean="0"/>
          </a:p>
          <a:p>
            <a:pPr lvl="1"/>
            <a:r>
              <a:rPr lang="en-US" dirty="0" smtClean="0"/>
              <a:t>updated each day with the agenda and homework</a:t>
            </a:r>
          </a:p>
          <a:p>
            <a:pPr lvl="1"/>
            <a:r>
              <a:rPr lang="en-US" dirty="0" smtClean="0"/>
              <a:t>also houses presentations and handouts from class</a:t>
            </a:r>
          </a:p>
          <a:p>
            <a:pPr lvl="1"/>
            <a:r>
              <a:rPr lang="en-US" dirty="0" smtClean="0"/>
              <a:t>Students who are absent should check the website for information regarding the day’s activities.</a:t>
            </a:r>
          </a:p>
          <a:p>
            <a:r>
              <a:rPr lang="en-US" dirty="0" smtClean="0"/>
              <a:t>PowerSchool is updated on the each Friday.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things Grading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525812"/>
              </p:ext>
            </p:extLst>
          </p:nvPr>
        </p:nvGraphicFramePr>
        <p:xfrm>
          <a:off x="381001" y="2209802"/>
          <a:ext cx="8305798" cy="4567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6058"/>
                <a:gridCol w="2819870"/>
                <a:gridCol w="2819870"/>
              </a:tblGrid>
              <a:tr h="28497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Academic Recovery Plan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9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Recovery Credit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Requirements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Our PLT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</a:tr>
              <a:tr h="2849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PowerSchool Grade Updates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Every Friday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Every Friday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</a:tr>
              <a:tr h="891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Progress Report Distribution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Minimum of 4 ½ weeks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Progress reports every 4 ½ weeks and Power School checks biweekly during Flex Periods.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</a:tr>
              <a:tr h="1194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Recovery Work Due Dates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(Teachers can accept recovery work up to one week before the end of the grading period.)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Time be determined by the PLT; differentiate between Academic and Honors classes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Academic Classes - Students will be allowed 2 weeks to demonstrate mastery after grade updates. . 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</a:tr>
              <a:tr h="5880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Remediation Grades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Minimum of the average of the two grades but will not exceed 70%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Students will receive the average of the two grades (1</a:t>
                      </a:r>
                      <a:r>
                        <a:rPr lang="en-US" sz="1400" baseline="30000">
                          <a:effectLst/>
                        </a:rPr>
                        <a:t>st</a:t>
                      </a:r>
                      <a:r>
                        <a:rPr lang="en-US" sz="1400">
                          <a:effectLst/>
                        </a:rPr>
                        <a:t> attempt and 2</a:t>
                      </a:r>
                      <a:r>
                        <a:rPr lang="en-US" sz="1400" baseline="30000">
                          <a:effectLst/>
                        </a:rPr>
                        <a:t>nd</a:t>
                      </a:r>
                      <a:r>
                        <a:rPr lang="en-US" sz="1400">
                          <a:effectLst/>
                        </a:rPr>
                        <a:t> attempt).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</a:tr>
              <a:tr h="891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Late Work Grades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Academic Minimum– 50%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Honors Minimum- 40%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Late work will be accepted up to 1 week before the end of the quarter, as discussed with the teacher. 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1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Recovery Policy Form</a:t>
            </a:r>
            <a:endParaRPr lang="en-US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2100" y="2286000"/>
            <a:ext cx="6019800" cy="388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English 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Course Focus </a:t>
            </a:r>
          </a:p>
          <a:p>
            <a:pPr lvl="1"/>
            <a:r>
              <a:rPr lang="en-US" dirty="0" smtClean="0"/>
              <a:t>World literature: fiction, non-fiction, drama, memoir, novels, poetry and short stories</a:t>
            </a:r>
          </a:p>
          <a:p>
            <a:pPr lvl="1"/>
            <a:r>
              <a:rPr lang="en-US" dirty="0" smtClean="0"/>
              <a:t>Close Reading</a:t>
            </a:r>
          </a:p>
          <a:p>
            <a:pPr lvl="1"/>
            <a:r>
              <a:rPr lang="en-US" dirty="0" smtClean="0"/>
              <a:t>Writing (short responses and essays) </a:t>
            </a:r>
          </a:p>
          <a:p>
            <a:pPr lvl="1"/>
            <a:r>
              <a:rPr lang="en-US" dirty="0" smtClean="0"/>
              <a:t>Seminars/Class discussions</a:t>
            </a:r>
          </a:p>
          <a:p>
            <a:pPr lvl="1"/>
            <a:r>
              <a:rPr lang="en-US" dirty="0" smtClean="0"/>
              <a:t>Grammar </a:t>
            </a:r>
          </a:p>
          <a:p>
            <a:pPr lvl="1"/>
            <a:r>
              <a:rPr lang="en-US" dirty="0" smtClean="0"/>
              <a:t>Stem Vocabulary (continued from 9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Quarter Percentages and Exam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Quarter (37.5%)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(37.5%)</a:t>
            </a:r>
          </a:p>
          <a:p>
            <a:pPr lvl="1"/>
            <a:r>
              <a:rPr lang="en-US" dirty="0" smtClean="0"/>
              <a:t>Final Exam = EOC (25%)</a:t>
            </a:r>
          </a:p>
          <a:p>
            <a:r>
              <a:rPr lang="en-US" dirty="0" smtClean="0"/>
              <a:t>Grading</a:t>
            </a:r>
          </a:p>
          <a:p>
            <a:pPr lvl="1"/>
            <a:r>
              <a:rPr lang="en-US" dirty="0" smtClean="0"/>
              <a:t>Essay Preparation (35%)</a:t>
            </a:r>
          </a:p>
          <a:p>
            <a:pPr lvl="1"/>
            <a:r>
              <a:rPr lang="en-US" dirty="0" smtClean="0"/>
              <a:t>Reading Techniques (35%)</a:t>
            </a:r>
          </a:p>
          <a:p>
            <a:pPr lvl="1"/>
            <a:r>
              <a:rPr lang="en-US" dirty="0" smtClean="0"/>
              <a:t>Vocabulary (15%)</a:t>
            </a:r>
          </a:p>
          <a:p>
            <a:pPr lvl="1"/>
            <a:r>
              <a:rPr lang="en-US" dirty="0" smtClean="0"/>
              <a:t>Participation (15%)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Late Work Form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5358" y="2057400"/>
            <a:ext cx="6373284" cy="380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If you are absent…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828800"/>
            <a:ext cx="8534400" cy="17526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Check the website!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Do not ask me what you missed!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upon return, check the make-up work tray for anything that wasn’t posted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email me or come to me before or after school to clarify any assignments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556186"/>
            <a:ext cx="5601692" cy="314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99488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Be Present.</a:t>
            </a:r>
          </a:p>
          <a:p>
            <a:r>
              <a:rPr lang="en-US" dirty="0" smtClean="0"/>
              <a:t>Be Accountable.</a:t>
            </a:r>
          </a:p>
          <a:p>
            <a:r>
              <a:rPr lang="en-US" dirty="0" smtClean="0"/>
              <a:t>Be Respectful.</a:t>
            </a:r>
          </a:p>
          <a:p>
            <a:r>
              <a:rPr lang="en-US" dirty="0" smtClean="0"/>
              <a:t>Clean up after yourself!</a:t>
            </a:r>
          </a:p>
          <a:p>
            <a:r>
              <a:rPr lang="en-US" dirty="0" smtClean="0"/>
              <a:t>Cell phones and Electronics</a:t>
            </a:r>
          </a:p>
          <a:p>
            <a:pPr lvl="1"/>
            <a:r>
              <a:rPr lang="en-US" dirty="0" smtClean="0"/>
              <a:t>should be in designated bin unless I instruct you to use them for educational purposes</a:t>
            </a:r>
          </a:p>
          <a:p>
            <a:pPr lvl="1"/>
            <a:r>
              <a:rPr lang="en-US" dirty="0" err="1" smtClean="0"/>
              <a:t>iPads</a:t>
            </a:r>
            <a:r>
              <a:rPr lang="en-US" dirty="0" smtClean="0"/>
              <a:t> or laptops should remain in your backpack unless I instruct you to get them out for educational purposes</a:t>
            </a:r>
          </a:p>
          <a:p>
            <a:r>
              <a:rPr lang="en-US" dirty="0" smtClean="0"/>
              <a:t>Bathroom Policy </a:t>
            </a:r>
          </a:p>
          <a:p>
            <a:pPr lvl="1"/>
            <a:r>
              <a:rPr lang="en-US" dirty="0" smtClean="0"/>
              <a:t>you have four passes for the semester – use them wisely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Homework will be checked or taken up at the beginning of the class period.</a:t>
            </a:r>
          </a:p>
          <a:p>
            <a:r>
              <a:rPr lang="en-US" dirty="0" smtClean="0"/>
              <a:t>You will complete DGP each day as the bell work activity.</a:t>
            </a:r>
          </a:p>
          <a:p>
            <a:pPr lvl="1"/>
            <a:r>
              <a:rPr lang="en-US" dirty="0" smtClean="0"/>
              <a:t>You should begin the assignment as soon as the final bell rings.</a:t>
            </a:r>
          </a:p>
          <a:p>
            <a:r>
              <a:rPr lang="en-US" dirty="0" smtClean="0"/>
              <a:t>Turn work into the appropriate In Box drawer</a:t>
            </a:r>
          </a:p>
          <a:p>
            <a:pPr lvl="1"/>
            <a:r>
              <a:rPr lang="en-US" dirty="0" smtClean="0"/>
              <a:t>side bookshelf, front of the room</a:t>
            </a:r>
          </a:p>
          <a:p>
            <a:r>
              <a:rPr lang="en-US" dirty="0" smtClean="0"/>
              <a:t>Please do not ask to use the restroom while I am teaching.</a:t>
            </a:r>
          </a:p>
          <a:p>
            <a:pPr lvl="1"/>
            <a:r>
              <a:rPr lang="en-US" dirty="0" smtClean="0"/>
              <a:t>wait for a break </a:t>
            </a:r>
          </a:p>
          <a:p>
            <a:pPr lvl="1"/>
            <a:r>
              <a:rPr lang="en-US" dirty="0" smtClean="0"/>
              <a:t>bring me one of your bathroom passes (otherwise, you will not be allowed to leave the room)</a:t>
            </a:r>
          </a:p>
          <a:p>
            <a:pPr lvl="1"/>
            <a:r>
              <a:rPr lang="en-US" dirty="0" smtClean="0"/>
              <a:t>take the hall pass and excuse yourself</a:t>
            </a:r>
          </a:p>
          <a:p>
            <a:pPr lvl="2"/>
            <a:r>
              <a:rPr lang="en-US" dirty="0" smtClean="0"/>
              <a:t>DO NOT LOSE IT! </a:t>
            </a:r>
          </a:p>
          <a:p>
            <a:pPr lvl="2"/>
            <a:r>
              <a:rPr lang="en-US" dirty="0" smtClean="0"/>
              <a:t>Wear it!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</TotalTime>
  <Words>546</Words>
  <Application>Microsoft Office PowerPoint</Application>
  <PresentationFormat>On-screen Show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Times New Roman</vt:lpstr>
      <vt:lpstr>Tw Cen MT</vt:lpstr>
      <vt:lpstr>Tw Cen MT Condensed</vt:lpstr>
      <vt:lpstr>Wingdings 3</vt:lpstr>
      <vt:lpstr>Integral</vt:lpstr>
      <vt:lpstr>English II World Lit </vt:lpstr>
      <vt:lpstr>Housekeeping</vt:lpstr>
      <vt:lpstr>All things Grading</vt:lpstr>
      <vt:lpstr>Recovery Policy Form</vt:lpstr>
      <vt:lpstr>English II</vt:lpstr>
      <vt:lpstr>Late Work Form</vt:lpstr>
      <vt:lpstr>If you are absent…</vt:lpstr>
      <vt:lpstr>Classroom Expectations</vt:lpstr>
      <vt:lpstr>Classroom Procedures</vt:lpstr>
      <vt:lpstr>Class Resources </vt:lpstr>
      <vt:lpstr>For a little mind break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 Honors World Literature with Mrs. Chapman</dc:title>
  <dc:creator>Whitney</dc:creator>
  <cp:lastModifiedBy>wchapman</cp:lastModifiedBy>
  <cp:revision>42</cp:revision>
  <cp:lastPrinted>2015-01-14T19:26:51Z</cp:lastPrinted>
  <dcterms:created xsi:type="dcterms:W3CDTF">2014-08-25T00:07:30Z</dcterms:created>
  <dcterms:modified xsi:type="dcterms:W3CDTF">2016-08-26T17:16:23Z</dcterms:modified>
</cp:coreProperties>
</file>